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683" r:id="rId2"/>
    <p:sldMasterId id="2147483687" r:id="rId3"/>
    <p:sldMasterId id="2147483690" r:id="rId4"/>
    <p:sldMasterId id="2147483712" r:id="rId5"/>
    <p:sldMasterId id="2147483723" r:id="rId6"/>
    <p:sldMasterId id="2147483696" r:id="rId7"/>
  </p:sldMasterIdLst>
  <p:notesMasterIdLst>
    <p:notesMasterId r:id="rId13"/>
  </p:notesMasterIdLst>
  <p:sldIdLst>
    <p:sldId id="367" r:id="rId8"/>
    <p:sldId id="371" r:id="rId9"/>
    <p:sldId id="369" r:id="rId10"/>
    <p:sldId id="370" r:id="rId11"/>
    <p:sldId id="337" r:id="rId12"/>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05C"/>
    <a:srgbClr val="45005C"/>
    <a:srgbClr val="00555C"/>
    <a:srgbClr val="FEDD00"/>
    <a:srgbClr val="1C9CD8"/>
    <a:srgbClr val="A6CE39"/>
    <a:srgbClr val="FF3E9B"/>
    <a:srgbClr val="2A285F"/>
    <a:srgbClr val="45E15C"/>
    <a:srgbClr val="F08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2" autoAdjust="0"/>
    <p:restoredTop sz="94614" autoAdjust="0"/>
  </p:normalViewPr>
  <p:slideViewPr>
    <p:cSldViewPr snapToGrid="0">
      <p:cViewPr varScale="1">
        <p:scale>
          <a:sx n="64" d="100"/>
          <a:sy n="64" d="100"/>
        </p:scale>
        <p:origin x="492"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6F51B1A-607C-4CFA-89EC-F8CC3C816118}" type="datetimeFigureOut">
              <a:rPr lang="sv-SE" smtClean="0"/>
              <a:t>2019-09-30</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777BC01-6843-4605-B090-3EA872172D71}" type="slidenum">
              <a:rPr lang="sv-SE" smtClean="0"/>
              <a:t>‹#›</a:t>
            </a:fld>
            <a:endParaRPr lang="sv-SE"/>
          </a:p>
        </p:txBody>
      </p:sp>
    </p:spTree>
    <p:extLst>
      <p:ext uri="{BB962C8B-B14F-4D97-AF65-F5344CB8AC3E}">
        <p14:creationId xmlns:p14="http://schemas.microsoft.com/office/powerpoint/2010/main" val="39016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blå">
    <p:bg>
      <p:bgPr>
        <a:solidFill>
          <a:schemeClr val="accent2"/>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A1742BB7-34A3-4595-9362-B59D8B0AA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7" name="Rubrik 1">
            <a:extLst>
              <a:ext uri="{FF2B5EF4-FFF2-40B4-BE49-F238E27FC236}">
                <a16:creationId xmlns:a16="http://schemas.microsoft.com/office/drawing/2014/main" id="{13AFAC1C-44E0-4894-84F3-D0259B6A9BE9}"/>
              </a:ext>
            </a:extLst>
          </p:cNvPr>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6"/>
                </a:solidFill>
                <a:latin typeface="Source Sans Pro Semibold" panose="020B0603030403020204" pitchFamily="34" charset="0"/>
              </a:defRPr>
            </a:lvl1pPr>
          </a:lstStyle>
          <a:p>
            <a:r>
              <a:rPr lang="sv-SE" dirty="0"/>
              <a:t>Presentationens rubrik skrivs här</a:t>
            </a:r>
          </a:p>
        </p:txBody>
      </p:sp>
      <p:sp>
        <p:nvSpPr>
          <p:cNvPr id="8" name="Platshållare för text 8">
            <a:extLst>
              <a:ext uri="{FF2B5EF4-FFF2-40B4-BE49-F238E27FC236}">
                <a16:creationId xmlns:a16="http://schemas.microsoft.com/office/drawing/2014/main" id="{0F641A72-8DD5-4A24-88E9-4E68B956CB78}"/>
              </a:ext>
            </a:extLst>
          </p:cNvPr>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0" name="Platshållare för text 10">
            <a:extLst>
              <a:ext uri="{FF2B5EF4-FFF2-40B4-BE49-F238E27FC236}">
                <a16:creationId xmlns:a16="http://schemas.microsoft.com/office/drawing/2014/main" id="{B4C2D811-DBB8-4967-8307-4F04CC10BD25}"/>
              </a:ext>
            </a:extLst>
          </p:cNvPr>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2" name="Platshållare för text 12">
            <a:extLst>
              <a:ext uri="{FF2B5EF4-FFF2-40B4-BE49-F238E27FC236}">
                <a16:creationId xmlns:a16="http://schemas.microsoft.com/office/drawing/2014/main" id="{44C03BEE-69FC-4395-A685-7FA5CE9C02DB}"/>
              </a:ext>
            </a:extLst>
          </p:cNvPr>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58095394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bild mossa">
    <p:bg>
      <p:bgPr>
        <a:solidFill>
          <a:srgbClr val="0055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7" y="6356350"/>
            <a:ext cx="2743200" cy="365125"/>
          </a:xfrm>
        </p:spPr>
        <p:txBody>
          <a:bodyPr/>
          <a:lstStyle>
            <a:lvl1pPr>
              <a:defRPr>
                <a:solidFill>
                  <a:schemeClr val="bg1"/>
                </a:solidFill>
                <a:latin typeface="+mn-lt"/>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B168D881-A99F-49FC-98EF-E527E40964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62B673FB-E16C-4150-BC9F-FDEB52284100}"/>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5"/>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C281DDD-C047-4A3A-A4E0-C7680E8DCCE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332001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ossa Rubrik och innehåll">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2D6CDF-39D3-47FA-9C39-A50120BBED16}"/>
              </a:ext>
            </a:extLst>
          </p:cNvPr>
          <p:cNvSpPr>
            <a:spLocks noGrp="1"/>
          </p:cNvSpPr>
          <p:nvPr>
            <p:ph type="title" hasCustomPrompt="1"/>
          </p:nvPr>
        </p:nvSpPr>
        <p:spPr>
          <a:xfrm>
            <a:off x="838200" y="1072803"/>
            <a:ext cx="9371646" cy="1503854"/>
          </a:xfrm>
        </p:spPr>
        <p:txBody>
          <a:bodyPr anchor="b" anchorCtr="0"/>
          <a:lstStyle>
            <a:lvl1pPr>
              <a:defRPr spc="-150" baseline="0">
                <a:solidFill>
                  <a:srgbClr val="00555C"/>
                </a:solidFill>
                <a:latin typeface="Source Sans Pro Semibold" panose="020B0603030403020204" pitchFamily="34" charset="0"/>
              </a:defRPr>
            </a:lvl1pPr>
          </a:lstStyle>
          <a:p>
            <a:r>
              <a:rPr lang="sv-SE" dirty="0"/>
              <a:t>Klicka här för att ändra format</a:t>
            </a:r>
          </a:p>
        </p:txBody>
      </p:sp>
      <p:sp>
        <p:nvSpPr>
          <p:cNvPr id="7" name="Platshållare för innehåll 2">
            <a:extLst>
              <a:ext uri="{FF2B5EF4-FFF2-40B4-BE49-F238E27FC236}">
                <a16:creationId xmlns:a16="http://schemas.microsoft.com/office/drawing/2014/main" id="{14030155-678F-495D-BE00-59D998AF42DC}"/>
              </a:ext>
            </a:extLst>
          </p:cNvPr>
          <p:cNvSpPr>
            <a:spLocks noGrp="1"/>
          </p:cNvSpPr>
          <p:nvPr>
            <p:ph idx="1"/>
          </p:nvPr>
        </p:nvSpPr>
        <p:spPr>
          <a:xfrm>
            <a:off x="838200" y="2634712"/>
            <a:ext cx="9371646"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nummer 5">
            <a:extLst>
              <a:ext uri="{FF2B5EF4-FFF2-40B4-BE49-F238E27FC236}">
                <a16:creationId xmlns:a16="http://schemas.microsoft.com/office/drawing/2014/main" id="{3C5336A5-32D1-4510-AC88-59A9B673B308}"/>
              </a:ext>
            </a:extLst>
          </p:cNvPr>
          <p:cNvSpPr>
            <a:spLocks noGrp="1"/>
          </p:cNvSpPr>
          <p:nvPr>
            <p:ph type="sldNum" sz="quarter" idx="12"/>
          </p:nvPr>
        </p:nvSpPr>
        <p:spPr>
          <a:xfrm>
            <a:off x="9145855" y="6356350"/>
            <a:ext cx="2743200" cy="365125"/>
          </a:xfrm>
        </p:spPr>
        <p:txBody>
          <a:bodyPr/>
          <a:lstStyle/>
          <a:p>
            <a:fld id="{D02B33C2-54EE-4A44-9B78-6F01870CE737}" type="slidenum">
              <a:rPr lang="sv-SE" smtClean="0"/>
              <a:t>‹#›</a:t>
            </a:fld>
            <a:endParaRPr lang="sv-SE"/>
          </a:p>
        </p:txBody>
      </p:sp>
      <p:pic>
        <p:nvPicPr>
          <p:cNvPr id="10" name="Bildobjekt 9">
            <a:extLst>
              <a:ext uri="{FF2B5EF4-FFF2-40B4-BE49-F238E27FC236}">
                <a16:creationId xmlns:a16="http://schemas.microsoft.com/office/drawing/2014/main" id="{79FCC243-5352-4F89-BF79-6DDEB6741B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310369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chemeClr val="accent3"/>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8050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ående_med text">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8058615" y="0"/>
            <a:ext cx="4080998" cy="6858000"/>
          </a:xfrm>
        </p:spPr>
        <p:txBody>
          <a:bodyPr/>
          <a:lstStyle/>
          <a:p>
            <a:endParaRPr lang="sv-SE"/>
          </a:p>
        </p:txBody>
      </p:sp>
      <p:sp>
        <p:nvSpPr>
          <p:cNvPr id="2" name="Rubrik 1"/>
          <p:cNvSpPr>
            <a:spLocks noGrp="1"/>
          </p:cNvSpPr>
          <p:nvPr>
            <p:ph type="title" hasCustomPrompt="1"/>
          </p:nvPr>
        </p:nvSpPr>
        <p:spPr>
          <a:xfrm>
            <a:off x="838200" y="1195709"/>
            <a:ext cx="6529039" cy="1380947"/>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6529039" cy="3542250"/>
          </a:xfrm>
        </p:spPr>
        <p:txBody>
          <a:bodyPr/>
          <a:lstStyle>
            <a:lvl1pPr marL="0" indent="0">
              <a:buNone/>
              <a:defRPr sz="2400">
                <a:latin typeface="Source Sans Pro" panose="020B0503030403020204" pitchFamily="34" charset="0"/>
              </a:defRPr>
            </a:lvl1pPr>
            <a:lvl2pPr>
              <a:defRPr sz="2000">
                <a:latin typeface="Source Sans Pro" panose="020B0503030403020204" pitchFamily="34" charset="0"/>
              </a:defRPr>
            </a:lvl2pPr>
            <a:lvl3pPr>
              <a:defRPr sz="1800">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B7A8CB7-9EA9-405B-9ECF-57257BC613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84470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gande_plommon">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4" cy="4723492"/>
          </a:xfrm>
        </p:spPr>
        <p:txBody>
          <a:bodyPr/>
          <a:lstStyle/>
          <a:p>
            <a:endParaRPr lang="sv-SE"/>
          </a:p>
        </p:txBody>
      </p:sp>
      <p:sp>
        <p:nvSpPr>
          <p:cNvPr id="2" name="Rubrik 1"/>
          <p:cNvSpPr>
            <a:spLocks noGrp="1"/>
          </p:cNvSpPr>
          <p:nvPr>
            <p:ph type="title" hasCustomPrompt="1"/>
          </p:nvPr>
        </p:nvSpPr>
        <p:spPr>
          <a:xfrm>
            <a:off x="838200" y="1154055"/>
            <a:ext cx="3827745" cy="1422601"/>
          </a:xfrm>
        </p:spPr>
        <p:txBody>
          <a:bodyPr anchor="b" anchorCtr="0"/>
          <a:lstStyle>
            <a:lvl1pPr>
              <a:defRPr spc="-150" baseline="0">
                <a:solidFill>
                  <a:schemeClr val="accent1"/>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CD5F153-C142-42AB-AA9B-7C2387F47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3558768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gande_blå">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28911"/>
            <a:ext cx="3827745" cy="1433232"/>
          </a:xfrm>
        </p:spPr>
        <p:txBody>
          <a:bodyPr anchor="b" anchorCtr="0"/>
          <a:lstStyle>
            <a:lvl1pPr>
              <a:defRPr spc="-150" baseline="0">
                <a:solidFill>
                  <a:schemeClr val="accent2"/>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099BE6B-7AFC-4461-ACF5-D64108E58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Tree>
    <p:extLst>
      <p:ext uri="{BB962C8B-B14F-4D97-AF65-F5344CB8AC3E}">
        <p14:creationId xmlns:p14="http://schemas.microsoft.com/office/powerpoint/2010/main" val="1911378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gande_moss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BE29E1B-41F9-468D-9677-EFC4D6643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9" y="212679"/>
            <a:ext cx="1273361" cy="547399"/>
          </a:xfrm>
          <a:prstGeom prst="rect">
            <a:avLst/>
          </a:prstGeom>
        </p:spPr>
      </p:pic>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5099823" y="0"/>
            <a:ext cx="7084393" cy="4723492"/>
          </a:xfrm>
        </p:spPr>
        <p:txBody>
          <a:bodyPr/>
          <a:lstStyle/>
          <a:p>
            <a:endParaRPr lang="sv-SE"/>
          </a:p>
        </p:txBody>
      </p:sp>
      <p:sp>
        <p:nvSpPr>
          <p:cNvPr id="2" name="Rubrik 1"/>
          <p:cNvSpPr>
            <a:spLocks noGrp="1"/>
          </p:cNvSpPr>
          <p:nvPr>
            <p:ph type="title" hasCustomPrompt="1"/>
          </p:nvPr>
        </p:nvSpPr>
        <p:spPr>
          <a:xfrm>
            <a:off x="838200" y="1143425"/>
            <a:ext cx="3827745" cy="1433232"/>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3" name="Platshållare för innehåll 2"/>
          <p:cNvSpPr>
            <a:spLocks noGrp="1"/>
          </p:cNvSpPr>
          <p:nvPr>
            <p:ph idx="1"/>
          </p:nvPr>
        </p:nvSpPr>
        <p:spPr>
          <a:xfrm>
            <a:off x="838200" y="2634712"/>
            <a:ext cx="3827745" cy="3542250"/>
          </a:xfrm>
        </p:spPr>
        <p:txBody>
          <a:bodyPr/>
          <a:lstStyle>
            <a:lvl1pPr marL="0" indent="0">
              <a:buNone/>
              <a:defRPr sz="2000">
                <a:latin typeface="Source Sans Pro" panose="020B0503030403020204" pitchFamily="34" charset="0"/>
              </a:defRPr>
            </a:lvl1pPr>
            <a:lvl2pPr>
              <a:defRPr sz="1800">
                <a:latin typeface="Source Sans Pro" panose="020B0503030403020204" pitchFamily="34" charset="0"/>
              </a:defRPr>
            </a:lvl2pPr>
            <a:lvl3pPr>
              <a:defRPr sz="1600">
                <a:latin typeface="Source Sans Pro" panose="020B0503030403020204" pitchFamily="34" charset="0"/>
              </a:defRPr>
            </a:lvl3pPr>
            <a:lvl4pPr>
              <a:defRPr sz="1600">
                <a:latin typeface="Source Sans Pro" panose="020B0503030403020204" pitchFamily="34" charset="0"/>
              </a:defRPr>
            </a:lvl4pPr>
            <a:lvl5pPr>
              <a:defRPr sz="1600">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a:extLst>
              <a:ext uri="{FF2B5EF4-FFF2-40B4-BE49-F238E27FC236}">
                <a16:creationId xmlns:a16="http://schemas.microsoft.com/office/drawing/2014/main" id="{F76741C6-43D3-4ADE-B7A9-DC22F67F18B0}"/>
              </a:ext>
            </a:extLst>
          </p:cNvPr>
          <p:cNvSpPr/>
          <p:nvPr userDrawn="1"/>
        </p:nvSpPr>
        <p:spPr>
          <a:xfrm>
            <a:off x="5099823" y="4723492"/>
            <a:ext cx="7084394" cy="21345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0539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369892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23279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638CB14-7B33-4E9A-ACFD-F32595E4C159}"/>
              </a:ext>
            </a:extLst>
          </p:cNvPr>
          <p:cNvSpPr>
            <a:spLocks noGrp="1"/>
          </p:cNvSpPr>
          <p:nvPr>
            <p:ph type="pic" sz="quarter" idx="13"/>
          </p:nvPr>
        </p:nvSpPr>
        <p:spPr>
          <a:xfrm>
            <a:off x="1679944" y="0"/>
            <a:ext cx="10512058" cy="6858000"/>
          </a:xfrm>
        </p:spPr>
        <p:txBody>
          <a:bodyPr/>
          <a:lstStyle/>
          <a:p>
            <a:endParaRPr lang="sv-SE"/>
          </a:p>
        </p:txBody>
      </p:sp>
      <p:sp>
        <p:nvSpPr>
          <p:cNvPr id="7" name="Rektangel 6">
            <a:extLst>
              <a:ext uri="{FF2B5EF4-FFF2-40B4-BE49-F238E27FC236}">
                <a16:creationId xmlns:a16="http://schemas.microsoft.com/office/drawing/2014/main" id="{F76741C6-43D3-4ADE-B7A9-DC22F67F18B0}"/>
              </a:ext>
            </a:extLst>
          </p:cNvPr>
          <p:cNvSpPr/>
          <p:nvPr userDrawn="1"/>
        </p:nvSpPr>
        <p:spPr>
          <a:xfrm>
            <a:off x="1" y="0"/>
            <a:ext cx="16799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17E15A73-46D0-4D7F-8112-A8693DEF8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6" y="188235"/>
            <a:ext cx="1340760" cy="576373"/>
          </a:xfrm>
          <a:prstGeom prst="rect">
            <a:avLst/>
          </a:prstGeom>
        </p:spPr>
      </p:pic>
    </p:spTree>
    <p:extLst>
      <p:ext uri="{BB962C8B-B14F-4D97-AF65-F5344CB8AC3E}">
        <p14:creationId xmlns:p14="http://schemas.microsoft.com/office/powerpoint/2010/main" val="234387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sida_plommon">
    <p:bg>
      <p:bgPr>
        <a:solidFill>
          <a:srgbClr val="45005C"/>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4E35814-05E4-4F94-A93A-3DB962BF2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5" name="Rubrik 1"/>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4"/>
                </a:solidFill>
                <a:latin typeface="Source Sans Pro Semibold" panose="020B0603030403020204" pitchFamily="34" charset="0"/>
              </a:defRPr>
            </a:lvl1pPr>
          </a:lstStyle>
          <a:p>
            <a:r>
              <a:rPr lang="sv-SE" dirty="0"/>
              <a:t>Presentationens rubrik skrivs här</a:t>
            </a:r>
          </a:p>
        </p:txBody>
      </p:sp>
      <p:sp>
        <p:nvSpPr>
          <p:cNvPr id="9" name="Platshållare för text 8"/>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1" name="Platshållare för text 10"/>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3" name="Platshållare för text 12"/>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215663182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224833"/>
            <a:ext cx="7774172" cy="717553"/>
          </a:xfrm>
        </p:spPr>
        <p:txBody>
          <a:bodyPr anchor="b" anchorCtr="0"/>
          <a:lstStyle>
            <a:lvl1pPr>
              <a:defRPr spc="-150" baseline="0">
                <a:solidFill>
                  <a:srgbClr val="00555C"/>
                </a:solidFill>
                <a:latin typeface="Source Sans Pro Semibold" panose="020B0603030403020204" pitchFamily="34" charset="0"/>
              </a:defRPr>
            </a:lvl1pPr>
          </a:lstStyle>
          <a:p>
            <a:r>
              <a:rPr lang="sv-SE" dirty="0"/>
              <a:t>Rubrik</a:t>
            </a:r>
          </a:p>
        </p:txBody>
      </p:sp>
      <p:sp>
        <p:nvSpPr>
          <p:cNvPr id="6" name="Platshållare för innehåll 5">
            <a:extLst>
              <a:ext uri="{FF2B5EF4-FFF2-40B4-BE49-F238E27FC236}">
                <a16:creationId xmlns:a16="http://schemas.microsoft.com/office/drawing/2014/main" id="{251D4C7A-8179-41C9-8075-7E07771269D6}"/>
              </a:ext>
            </a:extLst>
          </p:cNvPr>
          <p:cNvSpPr>
            <a:spLocks noGrp="1"/>
          </p:cNvSpPr>
          <p:nvPr>
            <p:ph sz="quarter" idx="14"/>
          </p:nvPr>
        </p:nvSpPr>
        <p:spPr>
          <a:xfrm>
            <a:off x="838200" y="951470"/>
            <a:ext cx="9167037" cy="5268577"/>
          </a:xfrm>
        </p:spPr>
        <p:txBody>
          <a:bodyPr/>
          <a:lstStyle>
            <a:lvl1pPr marL="0" indent="0">
              <a:buNone/>
              <a:defRPr/>
            </a:lvl1pPr>
          </a:lstStyle>
          <a:p>
            <a:pPr lvl="0"/>
            <a:endParaRPr lang="sv-SE" dirty="0"/>
          </a:p>
        </p:txBody>
      </p:sp>
      <p:pic>
        <p:nvPicPr>
          <p:cNvPr id="8" name="Bildobjekt 7">
            <a:extLst>
              <a:ext uri="{FF2B5EF4-FFF2-40B4-BE49-F238E27FC236}">
                <a16:creationId xmlns:a16="http://schemas.microsoft.com/office/drawing/2014/main" id="{2405207A-686B-4280-A519-BF69BE0D4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399533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lutsbild_plommon">
    <p:bg>
      <p:bgPr>
        <a:solidFill>
          <a:srgbClr val="45005C"/>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DDC0B7D-7281-4A0C-BB40-1EF247D004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10118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Avslutsbild blå">
    <p:bg>
      <p:bgPr>
        <a:solidFill>
          <a:srgbClr val="2030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5B88CC4-EE60-49E6-9BAA-C69AF81606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3302671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sbild mossa">
    <p:bg>
      <p:bgPr>
        <a:solidFill>
          <a:srgbClr val="00555C"/>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C384BDE-EC45-4061-BCAF-4CDA523316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2253" y="2683688"/>
            <a:ext cx="3467493" cy="1490624"/>
          </a:xfrm>
          <a:prstGeom prst="rect">
            <a:avLst/>
          </a:prstGeom>
        </p:spPr>
      </p:pic>
    </p:spTree>
    <p:extLst>
      <p:ext uri="{BB962C8B-B14F-4D97-AF65-F5344CB8AC3E}">
        <p14:creationId xmlns:p14="http://schemas.microsoft.com/office/powerpoint/2010/main" val="41001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Startsida_plommon">
    <p:bg>
      <p:bgPr>
        <a:solidFill>
          <a:schemeClr val="accent3"/>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4E35814-05E4-4F94-A93A-3DB962BF2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617" y="206979"/>
            <a:ext cx="2582530" cy="1110191"/>
          </a:xfrm>
          <a:prstGeom prst="rect">
            <a:avLst/>
          </a:prstGeom>
        </p:spPr>
      </p:pic>
      <p:sp>
        <p:nvSpPr>
          <p:cNvPr id="5" name="Rubrik 1"/>
          <p:cNvSpPr>
            <a:spLocks noGrp="1"/>
          </p:cNvSpPr>
          <p:nvPr>
            <p:ph type="ctrTitle" hasCustomPrompt="1"/>
          </p:nvPr>
        </p:nvSpPr>
        <p:spPr>
          <a:xfrm>
            <a:off x="421978" y="2175092"/>
            <a:ext cx="8206597" cy="2059338"/>
          </a:xfrm>
        </p:spPr>
        <p:txBody>
          <a:bodyPr anchor="b">
            <a:noAutofit/>
          </a:bodyPr>
          <a:lstStyle>
            <a:lvl1pPr algn="l">
              <a:defRPr sz="7200" spc="-150" baseline="0">
                <a:solidFill>
                  <a:schemeClr val="accent5"/>
                </a:solidFill>
                <a:latin typeface="Source Sans Pro Semibold" panose="020B0603030403020204" pitchFamily="34" charset="0"/>
              </a:defRPr>
            </a:lvl1pPr>
          </a:lstStyle>
          <a:p>
            <a:r>
              <a:rPr lang="sv-SE" dirty="0"/>
              <a:t>Presentationens rubrik skrivs här</a:t>
            </a:r>
          </a:p>
        </p:txBody>
      </p:sp>
      <p:sp>
        <p:nvSpPr>
          <p:cNvPr id="9" name="Platshållare för text 8"/>
          <p:cNvSpPr>
            <a:spLocks noGrp="1"/>
          </p:cNvSpPr>
          <p:nvPr>
            <p:ph type="body" sz="quarter" idx="13" hasCustomPrompt="1"/>
          </p:nvPr>
        </p:nvSpPr>
        <p:spPr>
          <a:xfrm>
            <a:off x="444280" y="4452466"/>
            <a:ext cx="8182867" cy="3206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Namn</a:t>
            </a:r>
          </a:p>
        </p:txBody>
      </p:sp>
      <p:sp>
        <p:nvSpPr>
          <p:cNvPr id="11" name="Platshållare för text 10"/>
          <p:cNvSpPr>
            <a:spLocks noGrp="1"/>
          </p:cNvSpPr>
          <p:nvPr>
            <p:ph type="body" sz="quarter" idx="14" hasCustomPrompt="1"/>
          </p:nvPr>
        </p:nvSpPr>
        <p:spPr>
          <a:xfrm>
            <a:off x="444280" y="4807388"/>
            <a:ext cx="8182867" cy="352822"/>
          </a:xfrm>
        </p:spPr>
        <p:txBody>
          <a:bodyPr/>
          <a:lstStyle>
            <a:lvl1pPr marL="0" indent="0" algn="l">
              <a:buNone/>
              <a:defRPr sz="1800" baseline="0">
                <a:solidFill>
                  <a:schemeClr val="bg1"/>
                </a:solidFill>
                <a:latin typeface="Source Sans Pro" panose="020B0503030403020204" pitchFamily="34" charset="0"/>
              </a:defRPr>
            </a:lvl1pPr>
          </a:lstStyle>
          <a:p>
            <a:pPr lvl="0"/>
            <a:r>
              <a:rPr lang="sv-SE" dirty="0"/>
              <a:t>Organisation/Förvaltning</a:t>
            </a:r>
          </a:p>
        </p:txBody>
      </p:sp>
      <p:sp>
        <p:nvSpPr>
          <p:cNvPr id="13" name="Platshållare för text 12"/>
          <p:cNvSpPr>
            <a:spLocks noGrp="1"/>
          </p:cNvSpPr>
          <p:nvPr>
            <p:ph type="body" sz="quarter" idx="15" hasCustomPrompt="1"/>
          </p:nvPr>
        </p:nvSpPr>
        <p:spPr>
          <a:xfrm>
            <a:off x="444280" y="5197565"/>
            <a:ext cx="8182867" cy="367716"/>
          </a:xfrm>
        </p:spPr>
        <p:txBody>
          <a:bodyPr/>
          <a:lstStyle>
            <a:lvl1pPr marL="0" indent="0" algn="l">
              <a:buNone/>
              <a:defRPr lang="sv-SE" sz="1800" kern="1200" baseline="0" dirty="0" smtClean="0">
                <a:solidFill>
                  <a:schemeClr val="bg1"/>
                </a:solidFill>
                <a:latin typeface="Source Sans Pro" panose="020B0503030403020204" pitchFamily="34" charset="0"/>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30571600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ild plommon">
    <p:bg>
      <p:bgPr>
        <a:solidFill>
          <a:srgbClr val="45005C"/>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4"/>
                </a:solidFill>
                <a:latin typeface="Source Sans Pro Semibold" panose="020B0603030403020204" pitchFamily="34" charset="0"/>
              </a:defRPr>
            </a:lvl1pPr>
          </a:lstStyle>
          <a:p>
            <a:r>
              <a:rPr lang="sv-SE" dirty="0"/>
              <a:t>Rubrik för avsnittet</a:t>
            </a:r>
          </a:p>
        </p:txBody>
      </p:sp>
      <p:sp>
        <p:nvSpPr>
          <p:cNvPr id="13" name="Platshållare för bildnummer 12"/>
          <p:cNvSpPr>
            <a:spLocks noGrp="1"/>
          </p:cNvSpPr>
          <p:nvPr>
            <p:ph type="sldNum" sz="quarter" idx="12"/>
          </p:nvPr>
        </p:nvSpPr>
        <p:spPr>
          <a:xfrm>
            <a:off x="9145856" y="6356350"/>
            <a:ext cx="2743200" cy="365125"/>
          </a:xfrm>
        </p:spPr>
        <p:txBody>
          <a:bodyPr/>
          <a:lstStyle>
            <a:lvl1pPr>
              <a:defRPr>
                <a:solidFill>
                  <a:schemeClr val="bg1"/>
                </a:solidFill>
                <a:latin typeface="+mn-lt"/>
              </a:defRPr>
            </a:lvl1pPr>
          </a:lstStyle>
          <a:p>
            <a:fld id="{D02B33C2-54EE-4A44-9B78-6F01870CE737}" type="slidenum">
              <a:rPr lang="sv-SE" smtClean="0"/>
              <a:pPr/>
              <a:t>‹#›</a:t>
            </a:fld>
            <a:endParaRPr lang="sv-SE"/>
          </a:p>
        </p:txBody>
      </p:sp>
      <p:pic>
        <p:nvPicPr>
          <p:cNvPr id="6" name="Bildobjekt 5">
            <a:extLst>
              <a:ext uri="{FF2B5EF4-FFF2-40B4-BE49-F238E27FC236}">
                <a16:creationId xmlns:a16="http://schemas.microsoft.com/office/drawing/2014/main" id="{BE393C07-3BB4-45A5-8BF3-FEB2C54461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Platshållare för text 7">
            <a:extLst>
              <a:ext uri="{FF2B5EF4-FFF2-40B4-BE49-F238E27FC236}">
                <a16:creationId xmlns:a16="http://schemas.microsoft.com/office/drawing/2014/main" id="{03E43CD7-7163-45CA-8F2B-D2ABDF012CA6}"/>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78724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lommon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rgbClr val="450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p:nvPr>
        </p:nvSpPr>
        <p:spPr>
          <a:xfrm>
            <a:off x="838200" y="263471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4585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8E6231FC-555A-47B6-BF33-30E6CFC3AA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88063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chemeClr val="accent1"/>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59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bild blå">
    <p:bg>
      <p:bgPr>
        <a:solidFill>
          <a:srgbClr val="20305C"/>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9145858" y="6356350"/>
            <a:ext cx="2743200" cy="365125"/>
          </a:xfrm>
        </p:spPr>
        <p:txBody>
          <a:bodyPr/>
          <a:lstStyle>
            <a:lvl1pPr>
              <a:defRPr>
                <a:solidFill>
                  <a:schemeClr val="bg1"/>
                </a:solidFill>
              </a:defRPr>
            </a:lvl1pPr>
          </a:lstStyle>
          <a:p>
            <a:fld id="{D02B33C2-54EE-4A44-9B78-6F01870CE737}" type="slidenum">
              <a:rPr lang="sv-SE" smtClean="0"/>
              <a:pPr/>
              <a:t>‹#›</a:t>
            </a:fld>
            <a:endParaRPr lang="sv-SE"/>
          </a:p>
        </p:txBody>
      </p:sp>
      <p:pic>
        <p:nvPicPr>
          <p:cNvPr id="4" name="Bildobjekt 3">
            <a:extLst>
              <a:ext uri="{FF2B5EF4-FFF2-40B4-BE49-F238E27FC236}">
                <a16:creationId xmlns:a16="http://schemas.microsoft.com/office/drawing/2014/main" id="{6BDCDAAA-750D-42AA-98E5-8271C45780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6311" y="206980"/>
            <a:ext cx="1731835" cy="744490"/>
          </a:xfrm>
          <a:prstGeom prst="rect">
            <a:avLst/>
          </a:prstGeom>
        </p:spPr>
      </p:pic>
      <p:sp>
        <p:nvSpPr>
          <p:cNvPr id="8" name="Rubrik 1">
            <a:extLst>
              <a:ext uri="{FF2B5EF4-FFF2-40B4-BE49-F238E27FC236}">
                <a16:creationId xmlns:a16="http://schemas.microsoft.com/office/drawing/2014/main" id="{2799875D-D8A9-4841-8D7E-A35C501517B1}"/>
              </a:ext>
            </a:extLst>
          </p:cNvPr>
          <p:cNvSpPr>
            <a:spLocks noGrp="1"/>
          </p:cNvSpPr>
          <p:nvPr>
            <p:ph type="ctrTitle" hasCustomPrompt="1"/>
          </p:nvPr>
        </p:nvSpPr>
        <p:spPr>
          <a:xfrm>
            <a:off x="431186" y="1122363"/>
            <a:ext cx="8206597" cy="2980080"/>
          </a:xfrm>
        </p:spPr>
        <p:txBody>
          <a:bodyPr anchor="b">
            <a:normAutofit/>
          </a:bodyPr>
          <a:lstStyle>
            <a:lvl1pPr algn="l">
              <a:defRPr sz="5400" spc="-150" baseline="0">
                <a:solidFill>
                  <a:schemeClr val="accent6"/>
                </a:solidFill>
                <a:latin typeface="Source Sans Pro Semibold" panose="020B0603030403020204" pitchFamily="34" charset="0"/>
              </a:defRPr>
            </a:lvl1pPr>
          </a:lstStyle>
          <a:p>
            <a:r>
              <a:rPr lang="sv-SE" dirty="0"/>
              <a:t>Rubrik för avsnittet</a:t>
            </a:r>
          </a:p>
        </p:txBody>
      </p:sp>
      <p:sp>
        <p:nvSpPr>
          <p:cNvPr id="9" name="Platshållare för text 7">
            <a:extLst>
              <a:ext uri="{FF2B5EF4-FFF2-40B4-BE49-F238E27FC236}">
                <a16:creationId xmlns:a16="http://schemas.microsoft.com/office/drawing/2014/main" id="{0776DC2C-AFFD-4118-AF33-ABB7FB720F9E}"/>
              </a:ext>
            </a:extLst>
          </p:cNvPr>
          <p:cNvSpPr>
            <a:spLocks noGrp="1"/>
          </p:cNvSpPr>
          <p:nvPr>
            <p:ph type="body" sz="quarter" idx="13" hasCustomPrompt="1"/>
          </p:nvPr>
        </p:nvSpPr>
        <p:spPr>
          <a:xfrm>
            <a:off x="453488" y="4102100"/>
            <a:ext cx="8207375" cy="1666875"/>
          </a:xfrm>
        </p:spPr>
        <p:txBody>
          <a:bodyPr/>
          <a:lstStyle>
            <a:lvl1pPr marL="0" indent="0">
              <a:buNone/>
              <a:defRPr>
                <a:solidFill>
                  <a:schemeClr val="bg1"/>
                </a:solidFill>
              </a:defRPr>
            </a:lvl1pPr>
          </a:lstStyle>
          <a:p>
            <a:pPr lvl="0"/>
            <a:r>
              <a:rPr lang="sv-SE" dirty="0"/>
              <a:t>Underrubrik</a:t>
            </a:r>
          </a:p>
        </p:txBody>
      </p:sp>
    </p:spTree>
    <p:extLst>
      <p:ext uri="{BB962C8B-B14F-4D97-AF65-F5344CB8AC3E}">
        <p14:creationId xmlns:p14="http://schemas.microsoft.com/office/powerpoint/2010/main" val="402349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a:solidFill>
                  <a:srgbClr val="203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9371646"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295204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å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1072803"/>
            <a:ext cx="9371646" cy="1503854"/>
          </a:xfrm>
        </p:spPr>
        <p:txBody>
          <a:bodyPr anchor="b" anchorCtr="0"/>
          <a:lstStyle>
            <a:lvl1pPr>
              <a:defRPr spc="-150" baseline="0">
                <a:solidFill>
                  <a:srgbClr val="20305C"/>
                </a:solidFill>
                <a:latin typeface="Source Sans Pro Semibold" panose="020B0603030403020204" pitchFamily="34" charset="0"/>
              </a:defRPr>
            </a:lvl1pPr>
          </a:lstStyle>
          <a:p>
            <a:r>
              <a:rPr lang="sv-SE" dirty="0"/>
              <a:t>Klicka här för att ändra format</a:t>
            </a:r>
          </a:p>
        </p:txBody>
      </p:sp>
      <p:sp>
        <p:nvSpPr>
          <p:cNvPr id="3" name="Platshållare för innehåll 2"/>
          <p:cNvSpPr>
            <a:spLocks noGrp="1"/>
          </p:cNvSpPr>
          <p:nvPr>
            <p:ph idx="1" hasCustomPrompt="1"/>
          </p:nvPr>
        </p:nvSpPr>
        <p:spPr>
          <a:xfrm>
            <a:off x="838200"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12"/>
          </p:nvPr>
        </p:nvSpPr>
        <p:spPr>
          <a:xfrm>
            <a:off x="9160727" y="6356350"/>
            <a:ext cx="2743200" cy="365125"/>
          </a:xfrm>
        </p:spPr>
        <p:txBody>
          <a:bodyPr/>
          <a:lstStyle/>
          <a:p>
            <a:fld id="{D02B33C2-54EE-4A44-9B78-6F01870CE737}" type="slidenum">
              <a:rPr lang="sv-SE" smtClean="0"/>
              <a:t>‹#›</a:t>
            </a:fld>
            <a:endParaRPr lang="sv-SE"/>
          </a:p>
        </p:txBody>
      </p:sp>
      <p:pic>
        <p:nvPicPr>
          <p:cNvPr id="7" name="Bildobjekt 6">
            <a:extLst>
              <a:ext uri="{FF2B5EF4-FFF2-40B4-BE49-F238E27FC236}">
                <a16:creationId xmlns:a16="http://schemas.microsoft.com/office/drawing/2014/main" id="{A84AABD9-1448-4DFC-9F69-B2160AE14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
        <p:nvSpPr>
          <p:cNvPr id="8" name="Platshållare för innehåll 2">
            <a:extLst>
              <a:ext uri="{FF2B5EF4-FFF2-40B4-BE49-F238E27FC236}">
                <a16:creationId xmlns:a16="http://schemas.microsoft.com/office/drawing/2014/main" id="{7D5C7BD4-2145-4C07-8407-A2DF885128BC}"/>
              </a:ext>
            </a:extLst>
          </p:cNvPr>
          <p:cNvSpPr>
            <a:spLocks noGrp="1"/>
          </p:cNvSpPr>
          <p:nvPr>
            <p:ph idx="13" hasCustomPrompt="1"/>
          </p:nvPr>
        </p:nvSpPr>
        <p:spPr>
          <a:xfrm>
            <a:off x="5610311" y="2634712"/>
            <a:ext cx="4541874" cy="3542250"/>
          </a:xfrm>
        </p:spPr>
        <p:txBody>
          <a:bodyPr/>
          <a:lstStyle>
            <a:lvl1pPr marL="0" indent="0">
              <a:spcAft>
                <a:spcPts val="600"/>
              </a:spcAft>
              <a:buNone/>
              <a:defRPr sz="2400">
                <a:latin typeface="Source Sans Pro" panose="020B0503030403020204" pitchFamily="34" charset="0"/>
              </a:defRPr>
            </a:lvl1pPr>
            <a:lvl2pPr>
              <a:spcAft>
                <a:spcPts val="600"/>
              </a:spcAft>
              <a:defRPr sz="2000">
                <a:latin typeface="Source Sans Pro" panose="020B0503030403020204" pitchFamily="34" charset="0"/>
              </a:defRPr>
            </a:lvl2pPr>
            <a:lvl3pPr>
              <a:spcAft>
                <a:spcPts val="600"/>
              </a:spcAft>
              <a:defRPr sz="1800">
                <a:latin typeface="Source Sans Pro" panose="020B0503030403020204" pitchFamily="34" charset="0"/>
              </a:defRPr>
            </a:lvl3pPr>
            <a:lvl4pPr>
              <a:spcAft>
                <a:spcPts val="600"/>
              </a:spcAft>
              <a:defRPr>
                <a:latin typeface="Source Sans Pro" panose="020B0503030403020204" pitchFamily="34" charset="0"/>
              </a:defRPr>
            </a:lvl4pPr>
            <a:lvl5pPr>
              <a:spcAft>
                <a:spcPts val="600"/>
              </a:spcAft>
              <a:defRPr>
                <a:latin typeface="Source Sans Pro" panose="020B0503030403020204" pitchFamily="34" charset="0"/>
              </a:defRPr>
            </a:lvl5pPr>
          </a:lstStyle>
          <a:p>
            <a:pPr lvl="0"/>
            <a:r>
              <a:rPr lang="sv-SE" dirty="0"/>
              <a:t>Klicka här för att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10399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164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3418790755"/>
      </p:ext>
    </p:extLst>
  </p:cSld>
  <p:clrMap bg1="lt1" tx1="dk1" bg2="lt2" tx2="dk2" accent1="accent1" accent2="accent2" accent3="accent3" accent4="accent4" accent5="accent5" accent6="accent6" hlink="hlink" folHlink="folHlink"/>
  <p:sldLayoutIdLst>
    <p:sldLayoutId id="2147483727" r:id="rId1"/>
    <p:sldLayoutId id="2147483726" r:id="rId2"/>
    <p:sldLayoutId id="2147483876" r:id="rId3"/>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pic>
        <p:nvPicPr>
          <p:cNvPr id="5" name="Bildobjekt 4">
            <a:extLst>
              <a:ext uri="{FF2B5EF4-FFF2-40B4-BE49-F238E27FC236}">
                <a16:creationId xmlns:a16="http://schemas.microsoft.com/office/drawing/2014/main" id="{A0B27E6E-83D9-419B-9985-ECE0CF391C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1052450000"/>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880" r:id="rId3"/>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40107"/>
            <a:ext cx="9371646" cy="1485355"/>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164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762935654"/>
      </p:ext>
    </p:extLst>
  </p:cSld>
  <p:clrMap bg1="lt1" tx1="dk1" bg2="lt2" tx2="dk2" accent1="accent1" accent2="accent2" accent3="accent3" accent4="accent4" accent5="accent5" accent6="accent6" hlink="hlink" folHlink="folHlink"/>
  <p:sldLayoutIdLst>
    <p:sldLayoutId id="2147483659" r:id="rId1"/>
    <p:sldLayoutId id="2147483878" r:id="rId2"/>
    <p:sldLayoutId id="214748370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3419" cy="1503852"/>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73419"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602448306"/>
      </p:ext>
    </p:extLst>
  </p:cSld>
  <p:clrMap bg1="lt1" tx1="dk1" bg2="lt2" tx2="dk2" accent1="accent1" accent2="accent2" accent3="accent3" accent4="accent4" accent5="accent5" accent6="accent6" hlink="hlink" folHlink="folHlink"/>
  <p:sldLayoutIdLst>
    <p:sldLayoutId id="2147483669" r:id="rId1"/>
    <p:sldLayoutId id="2147483877" r:id="rId2"/>
    <p:sldLayoutId id="2147483879" r:id="rId3"/>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7"/>
            <a:ext cx="9371646" cy="1494605"/>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25461"/>
            <a:ext cx="9371646" cy="355150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1377897569"/>
      </p:ext>
    </p:extLst>
  </p:cSld>
  <p:clrMap bg1="lt1" tx1="dk1" bg2="lt2" tx2="dk2" accent1="accent1" accent2="accent2" accent3="accent3" accent4="accent4" accent5="accent5" accent6="accent6" hlink="hlink" folHlink="folHlink"/>
  <p:sldLayoutIdLst>
    <p:sldLayoutId id="2147483714" r:id="rId1"/>
    <p:sldLayoutId id="2147483719" r:id="rId2"/>
    <p:sldLayoutId id="2147483718" r:id="rId3"/>
    <p:sldLayoutId id="2147483720" r:id="rId4"/>
    <p:sldLayoutId id="2147483721" r:id="rId5"/>
    <p:sldLayoutId id="2147483722" r:id="rId6"/>
    <p:sldLayoutId id="2147483717" r:id="rId7"/>
  </p:sldLayoutIdLst>
  <p:hf hdr="0" dt="0"/>
  <p:txStyles>
    <p:titleStyle>
      <a:lvl1pPr algn="l" defTabSz="914400" rtl="0" eaLnBrk="1" latinLnBrk="0" hangingPunct="1">
        <a:lnSpc>
          <a:spcPct val="90000"/>
        </a:lnSpc>
        <a:spcBef>
          <a:spcPct val="0"/>
        </a:spcBef>
        <a:buNone/>
        <a:defRPr sz="4400" kern="1200">
          <a:solidFill>
            <a:schemeClr val="accent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1646" cy="1503852"/>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pic>
        <p:nvPicPr>
          <p:cNvPr id="5" name="Bildobjekt 4">
            <a:extLst>
              <a:ext uri="{FF2B5EF4-FFF2-40B4-BE49-F238E27FC236}">
                <a16:creationId xmlns:a16="http://schemas.microsoft.com/office/drawing/2014/main" id="{0E7E6B05-1DCC-4D60-954E-33A0881B83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846" y="224833"/>
            <a:ext cx="1690305" cy="726637"/>
          </a:xfrm>
          <a:prstGeom prst="rect">
            <a:avLst/>
          </a:prstGeom>
        </p:spPr>
      </p:pic>
    </p:spTree>
    <p:extLst>
      <p:ext uri="{BB962C8B-B14F-4D97-AF65-F5344CB8AC3E}">
        <p14:creationId xmlns:p14="http://schemas.microsoft.com/office/powerpoint/2010/main" val="748632183"/>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1130858"/>
            <a:ext cx="9371646" cy="1494604"/>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838200" y="2634711"/>
            <a:ext cx="9345886" cy="3542251"/>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B33C2-54EE-4A44-9B78-6F01870CE737}" type="slidenum">
              <a:rPr lang="sv-SE" smtClean="0"/>
              <a:t>‹#›</a:t>
            </a:fld>
            <a:endParaRPr lang="sv-SE"/>
          </a:p>
        </p:txBody>
      </p:sp>
    </p:spTree>
    <p:extLst>
      <p:ext uri="{BB962C8B-B14F-4D97-AF65-F5344CB8AC3E}">
        <p14:creationId xmlns:p14="http://schemas.microsoft.com/office/powerpoint/2010/main" val="1193695585"/>
      </p:ext>
    </p:extLst>
  </p:cSld>
  <p:clrMap bg1="lt1" tx1="dk1" bg2="lt2" tx2="dk2" accent1="accent1" accent2="accent2" accent3="accent3" accent4="accent4" accent5="accent5" accent6="accent6" hlink="hlink" folHlink="folHlink"/>
  <p:sldLayoutIdLst>
    <p:sldLayoutId id="2147483699" r:id="rId1"/>
    <p:sldLayoutId id="2147483874" r:id="rId2"/>
    <p:sldLayoutId id="2147483716" r:id="rId3"/>
  </p:sldLayoutIdLst>
  <p:hf hdr="0" dt="0"/>
  <p:txStyles>
    <p:titleStyle>
      <a:lvl1pPr algn="l" defTabSz="914400" rtl="0" eaLnBrk="1" latinLnBrk="0" hangingPunct="1">
        <a:lnSpc>
          <a:spcPct val="90000"/>
        </a:lnSpc>
        <a:spcBef>
          <a:spcPct val="0"/>
        </a:spcBef>
        <a:buNone/>
        <a:defRPr sz="4400" kern="1200">
          <a:solidFill>
            <a:srgbClr val="45005C"/>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98A0F-B0C5-42D5-BD9C-1CF3825C21F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485DC0A-333A-47A3-810F-4B6966B8C207}"/>
              </a:ext>
            </a:extLst>
          </p:cNvPr>
          <p:cNvSpPr>
            <a:spLocks noGrp="1"/>
          </p:cNvSpPr>
          <p:nvPr>
            <p:ph idx="1"/>
          </p:nvPr>
        </p:nvSpPr>
        <p:spPr/>
        <p:txBody>
          <a:bodyPr/>
          <a:lstStyle/>
          <a:p>
            <a:endParaRPr lang="sv-SE" dirty="0"/>
          </a:p>
        </p:txBody>
      </p:sp>
      <p:sp>
        <p:nvSpPr>
          <p:cNvPr id="4" name="Platshållare för bildnummer 3">
            <a:extLst>
              <a:ext uri="{FF2B5EF4-FFF2-40B4-BE49-F238E27FC236}">
                <a16:creationId xmlns:a16="http://schemas.microsoft.com/office/drawing/2014/main" id="{4A456971-E521-4439-B0E9-5536C45C94DA}"/>
              </a:ext>
            </a:extLst>
          </p:cNvPr>
          <p:cNvSpPr>
            <a:spLocks noGrp="1"/>
          </p:cNvSpPr>
          <p:nvPr>
            <p:ph type="sldNum" sz="quarter" idx="12"/>
          </p:nvPr>
        </p:nvSpPr>
        <p:spPr/>
        <p:txBody>
          <a:bodyPr/>
          <a:lstStyle/>
          <a:p>
            <a:fld id="{D02B33C2-54EE-4A44-9B78-6F01870CE737}" type="slidenum">
              <a:rPr lang="sv-SE" smtClean="0"/>
              <a:t>1</a:t>
            </a:fld>
            <a:endParaRPr lang="sv-SE"/>
          </a:p>
        </p:txBody>
      </p:sp>
      <p:pic>
        <p:nvPicPr>
          <p:cNvPr id="5" name="Platshållare för bild 6" descr="En bild som visar byggnad, utomhus, mark, väg&#10;&#10;Beskrivning genererad med mycket hög exakthet">
            <a:extLst>
              <a:ext uri="{FF2B5EF4-FFF2-40B4-BE49-F238E27FC236}">
                <a16:creationId xmlns:a16="http://schemas.microsoft.com/office/drawing/2014/main" id="{E537930A-40BA-46ED-8125-3555E6D3D05E}"/>
              </a:ext>
            </a:extLst>
          </p:cNvPr>
          <p:cNvPicPr>
            <a:picLocks noChangeAspect="1"/>
          </p:cNvPicPr>
          <p:nvPr/>
        </p:nvPicPr>
        <p:blipFill>
          <a:blip r:embed="rId2" cstate="print">
            <a:extLst>
              <a:ext uri="{28A0092B-C50C-407E-A947-70E740481C1C}">
                <a14:useLocalDpi xmlns:a14="http://schemas.microsoft.com/office/drawing/2010/main" val="0"/>
              </a:ext>
            </a:extLst>
          </a:blip>
          <a:srcRect t="1072" b="1072"/>
          <a:stretch>
            <a:fillRect/>
          </a:stretch>
        </p:blipFill>
        <p:spPr>
          <a:xfrm>
            <a:off x="0" y="0"/>
            <a:ext cx="12192000" cy="7953984"/>
          </a:xfrm>
          <a:prstGeom prst="rect">
            <a:avLst/>
          </a:prstGeom>
        </p:spPr>
      </p:pic>
      <p:sp>
        <p:nvSpPr>
          <p:cNvPr id="6" name="Rektangel 5">
            <a:extLst>
              <a:ext uri="{FF2B5EF4-FFF2-40B4-BE49-F238E27FC236}">
                <a16:creationId xmlns:a16="http://schemas.microsoft.com/office/drawing/2014/main" id="{C6C6FD59-03D9-48B5-8116-7E963FBA9DD6}"/>
              </a:ext>
            </a:extLst>
          </p:cNvPr>
          <p:cNvSpPr/>
          <p:nvPr/>
        </p:nvSpPr>
        <p:spPr>
          <a:xfrm>
            <a:off x="1084521" y="338681"/>
            <a:ext cx="5736998" cy="1015663"/>
          </a:xfrm>
          <a:prstGeom prst="rect">
            <a:avLst/>
          </a:prstGeom>
        </p:spPr>
        <p:txBody>
          <a:bodyPr wrap="square">
            <a:spAutoFit/>
          </a:bodyPr>
          <a:lstStyle/>
          <a:p>
            <a:r>
              <a:rPr lang="sv-SE" sz="6000" b="1" dirty="0"/>
              <a:t>Mer Uppsala</a:t>
            </a:r>
            <a:endParaRPr lang="sv-SE" sz="6000" dirty="0"/>
          </a:p>
        </p:txBody>
      </p:sp>
      <p:sp>
        <p:nvSpPr>
          <p:cNvPr id="7" name="Rektangel 6">
            <a:extLst>
              <a:ext uri="{FF2B5EF4-FFF2-40B4-BE49-F238E27FC236}">
                <a16:creationId xmlns:a16="http://schemas.microsoft.com/office/drawing/2014/main" id="{0D9C37BD-34E3-48D7-B28D-F388D70E7E05}"/>
              </a:ext>
            </a:extLst>
          </p:cNvPr>
          <p:cNvSpPr/>
          <p:nvPr/>
        </p:nvSpPr>
        <p:spPr>
          <a:xfrm>
            <a:off x="1084521" y="1169677"/>
            <a:ext cx="6624084" cy="954107"/>
          </a:xfrm>
          <a:prstGeom prst="rect">
            <a:avLst/>
          </a:prstGeom>
        </p:spPr>
        <p:txBody>
          <a:bodyPr wrap="square">
            <a:spAutoFit/>
          </a:bodyPr>
          <a:lstStyle/>
          <a:p>
            <a:r>
              <a:rPr lang="sv-SE" sz="2800" dirty="0">
                <a:latin typeface="+mj-lt"/>
              </a:rPr>
              <a:t>Stadsbyggnadsidé för en dynamisk stad </a:t>
            </a:r>
            <a:br>
              <a:rPr lang="sv-SE" sz="2800" dirty="0">
                <a:latin typeface="+mj-lt"/>
              </a:rPr>
            </a:br>
            <a:r>
              <a:rPr lang="sv-SE" sz="2800" dirty="0">
                <a:latin typeface="+mj-lt"/>
              </a:rPr>
              <a:t>i ständig utveckling</a:t>
            </a:r>
          </a:p>
        </p:txBody>
      </p:sp>
    </p:spTree>
    <p:extLst>
      <p:ext uri="{BB962C8B-B14F-4D97-AF65-F5344CB8AC3E}">
        <p14:creationId xmlns:p14="http://schemas.microsoft.com/office/powerpoint/2010/main" val="369458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CDDE74-8D70-4013-BA7D-7743AAE97203}"/>
              </a:ext>
            </a:extLst>
          </p:cNvPr>
          <p:cNvSpPr>
            <a:spLocks noGrp="1"/>
          </p:cNvSpPr>
          <p:nvPr>
            <p:ph type="title"/>
          </p:nvPr>
        </p:nvSpPr>
        <p:spPr>
          <a:xfrm>
            <a:off x="924488" y="463696"/>
            <a:ext cx="9371646" cy="1503854"/>
          </a:xfrm>
        </p:spPr>
        <p:txBody>
          <a:bodyPr>
            <a:normAutofit/>
          </a:bodyPr>
          <a:lstStyle/>
          <a:p>
            <a:r>
              <a:rPr lang="sv-SE" b="1" dirty="0"/>
              <a:t>Mer Uppsala – vår s</a:t>
            </a:r>
            <a:r>
              <a:rPr lang="sv-SE" dirty="0"/>
              <a:t>tadsbyggnadsidé för en dynamisk stad i ständig utveckling</a:t>
            </a:r>
          </a:p>
        </p:txBody>
      </p:sp>
      <p:sp>
        <p:nvSpPr>
          <p:cNvPr id="3" name="Platshållare för innehåll 2">
            <a:extLst>
              <a:ext uri="{FF2B5EF4-FFF2-40B4-BE49-F238E27FC236}">
                <a16:creationId xmlns:a16="http://schemas.microsoft.com/office/drawing/2014/main" id="{1ABC47DB-5503-4F94-A32F-C8FCCF74C74D}"/>
              </a:ext>
            </a:extLst>
          </p:cNvPr>
          <p:cNvSpPr>
            <a:spLocks noGrp="1"/>
          </p:cNvSpPr>
          <p:nvPr>
            <p:ph idx="1"/>
          </p:nvPr>
        </p:nvSpPr>
        <p:spPr>
          <a:xfrm>
            <a:off x="924488" y="2156540"/>
            <a:ext cx="4541874" cy="3542250"/>
          </a:xfrm>
        </p:spPr>
        <p:txBody>
          <a:bodyPr/>
          <a:lstStyle/>
          <a:p>
            <a:r>
              <a:rPr lang="sv-SE" sz="1400" dirty="0"/>
              <a:t>Uppsala växer och det har byggts rekordmycket de senaste åren. Vi arbetar framgångsrikt med att säkra att den långsiktiga utveckling som sker är hållbar. Med Uppsala som utgångspunkt skapar vi förutsättningar för fler och förbättrade torg, parker, vatten- och grönområden, gatumiljöer och byggnader för invånare och verksamheter. </a:t>
            </a:r>
          </a:p>
          <a:p>
            <a:r>
              <a:rPr lang="sv-SE" sz="1400" dirty="0"/>
              <a:t>Uppsala ska vara en kommun för alla där vi ska trivas och leva tryggt och hållbart. Vi ska kunna röra oss, mötas och ha nära till det vi behöver i vardagen.</a:t>
            </a:r>
          </a:p>
          <a:p>
            <a:r>
              <a:rPr lang="sv-SE" sz="1400" dirty="0"/>
              <a:t>Uppsala ska fortsätta att utvecklas och förnyas med bostäder, kontor, hotell, arenor, institutionsbyggnader, handel, skolor och kommunal service. Företag ska kunna etableras och frodas Vi har en väl fungerande infrastruktur med säkrad kapacitet och smarta kretslopp.</a:t>
            </a:r>
          </a:p>
          <a:p>
            <a:r>
              <a:rPr lang="sv-SE" sz="1400" dirty="0"/>
              <a:t>Uppsala ska vara en levande plats att verka och bo i samt vara förebild inom hållbar stads- och landsbygdsutveckling. Vi tar både vara på och stärker ekosystemstjänster och anpassar oss till ett förändrat klimat genom att hantera höga temperaturer och skyfall.</a:t>
            </a:r>
          </a:p>
          <a:p>
            <a:endParaRPr lang="sv-SE" sz="1400" dirty="0"/>
          </a:p>
          <a:p>
            <a:endParaRPr lang="sv-SE" sz="1400" dirty="0"/>
          </a:p>
          <a:p>
            <a:endParaRPr lang="sv-SE" sz="1400" dirty="0"/>
          </a:p>
          <a:p>
            <a:endParaRPr lang="sv-SE" sz="1400" dirty="0"/>
          </a:p>
        </p:txBody>
      </p:sp>
      <p:sp>
        <p:nvSpPr>
          <p:cNvPr id="5" name="Platshållare för innehåll 4">
            <a:extLst>
              <a:ext uri="{FF2B5EF4-FFF2-40B4-BE49-F238E27FC236}">
                <a16:creationId xmlns:a16="http://schemas.microsoft.com/office/drawing/2014/main" id="{BABEA424-A2CE-4E1B-937A-369FBBE91043}"/>
              </a:ext>
            </a:extLst>
          </p:cNvPr>
          <p:cNvSpPr>
            <a:spLocks noGrp="1"/>
          </p:cNvSpPr>
          <p:nvPr>
            <p:ph idx="13"/>
          </p:nvPr>
        </p:nvSpPr>
        <p:spPr>
          <a:xfrm>
            <a:off x="5610311" y="2156540"/>
            <a:ext cx="4541874" cy="3542250"/>
          </a:xfrm>
        </p:spPr>
        <p:txBody>
          <a:bodyPr/>
          <a:lstStyle/>
          <a:p>
            <a:r>
              <a:rPr lang="sv-SE" sz="1400" dirty="0"/>
              <a:t>Uppsala ska vara </a:t>
            </a:r>
            <a:r>
              <a:rPr lang="sv-SE" sz="1400" dirty="0" err="1"/>
              <a:t>klimatsäkrat</a:t>
            </a:r>
            <a:r>
              <a:rPr lang="sv-SE" sz="1400" dirty="0"/>
              <a:t> med yt- och grundvatten som värnas för dricksvatten med god status. Uppsalas attraktivitet finns dels i universitetens och näringslivets förmåga att konkurrera och främja kompetens. Attraktivitet skapas också av de otaliga möjligheter staden erbjuder. Det gynnsamma läget med god tillgänglighet skapar närhet inom Uppsala, regionalt och globalt. </a:t>
            </a:r>
          </a:p>
          <a:p>
            <a:r>
              <a:rPr lang="sv-SE" sz="1400" dirty="0"/>
              <a:t>Att ligga i framkant och vara ett driv i världen förpliktigar. Vi har under året uppmärksammats med utmärkelser som årets klimatstad i Sverige och världen, årets </a:t>
            </a:r>
            <a:r>
              <a:rPr lang="sv-SE" sz="1400" dirty="0" err="1"/>
              <a:t>cykelstad</a:t>
            </a:r>
            <a:r>
              <a:rPr lang="sv-SE" sz="1400" dirty="0"/>
              <a:t>, bästa stadskommun att bo i med mera. Vi behöver fortsätta att utvecklas om vi ska behålla vår position.</a:t>
            </a:r>
          </a:p>
          <a:p>
            <a:r>
              <a:rPr lang="sv-SE" sz="1400" dirty="0"/>
              <a:t>Därför vill vi nu sätta ännu högre ambitioner för vår framtida stadsutveckling och lansera en stadsbyggnadsidé – en plattform för Uppsala där vi beskriver hur vi ska nå ännu längre. Det ger större förutsägbarhet och trygghet. </a:t>
            </a:r>
          </a:p>
          <a:p>
            <a:endParaRPr lang="sv-SE" sz="1400" dirty="0"/>
          </a:p>
          <a:p>
            <a:endParaRPr lang="sv-SE" sz="1400" dirty="0"/>
          </a:p>
          <a:p>
            <a:endParaRPr lang="sv-SE" sz="1400" dirty="0"/>
          </a:p>
        </p:txBody>
      </p:sp>
    </p:spTree>
    <p:extLst>
      <p:ext uri="{BB962C8B-B14F-4D97-AF65-F5344CB8AC3E}">
        <p14:creationId xmlns:p14="http://schemas.microsoft.com/office/powerpoint/2010/main" val="43327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52EA612-D3EA-41A0-A5E0-426B59CF48AC}"/>
              </a:ext>
            </a:extLst>
          </p:cNvPr>
          <p:cNvSpPr>
            <a:spLocks noGrp="1"/>
          </p:cNvSpPr>
          <p:nvPr>
            <p:ph idx="1"/>
          </p:nvPr>
        </p:nvSpPr>
        <p:spPr>
          <a:xfrm>
            <a:off x="820640" y="2376889"/>
            <a:ext cx="9371646" cy="3542250"/>
          </a:xfrm>
        </p:spPr>
        <p:txBody>
          <a:bodyPr/>
          <a:lstStyle/>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Berika och skapa </a:t>
            </a:r>
            <a:r>
              <a:rPr lang="sv-SE" sz="2800" b="1" dirty="0">
                <a:latin typeface="+mj-lt"/>
                <a:ea typeface="Source Sans Pro SemiBold" panose="020B0603030403020204" pitchFamily="34" charset="0"/>
                <a:cs typeface="+mj-cs"/>
              </a:rPr>
              <a:t>mervärde</a:t>
            </a:r>
            <a:r>
              <a:rPr lang="sv-SE" sz="2800" b="1" dirty="0">
                <a:latin typeface="+mn-lt"/>
                <a:ea typeface="Source Sans Pro SemiBold" panose="020B0603030403020204" pitchFamily="34" charset="0"/>
                <a:cs typeface="+mj-cs"/>
              </a:rPr>
              <a:t> </a:t>
            </a:r>
          </a:p>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Stödja </a:t>
            </a:r>
            <a:r>
              <a:rPr lang="sv-SE" sz="2800" b="1" dirty="0">
                <a:latin typeface="+mj-lt"/>
                <a:ea typeface="Source Sans Pro SemiBold" panose="020B0603030403020204" pitchFamily="34" charset="0"/>
                <a:cs typeface="+mj-cs"/>
              </a:rPr>
              <a:t>innovation</a:t>
            </a:r>
            <a:r>
              <a:rPr lang="sv-SE" sz="2800" b="1" dirty="0">
                <a:latin typeface="+mn-lt"/>
                <a:ea typeface="Source Sans Pro SemiBold" panose="020B0603030403020204" pitchFamily="34" charset="0"/>
                <a:cs typeface="+mj-cs"/>
              </a:rPr>
              <a:t> </a:t>
            </a:r>
            <a:r>
              <a:rPr lang="sv-SE" sz="2800" dirty="0">
                <a:latin typeface="+mn-lt"/>
                <a:ea typeface="Source Sans Pro SemiBold" panose="020B0603030403020204" pitchFamily="34" charset="0"/>
                <a:cs typeface="+mj-cs"/>
              </a:rPr>
              <a:t>och nya lösningar</a:t>
            </a:r>
          </a:p>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Vara </a:t>
            </a:r>
            <a:r>
              <a:rPr lang="sv-SE" sz="2800" b="1" dirty="0">
                <a:latin typeface="+mj-lt"/>
                <a:ea typeface="Source Sans Pro SemiBold" panose="020B0603030403020204" pitchFamily="34" charset="0"/>
                <a:cs typeface="+mj-cs"/>
              </a:rPr>
              <a:t>realistiskt</a:t>
            </a:r>
            <a:r>
              <a:rPr lang="sv-SE" sz="2800" dirty="0">
                <a:latin typeface="+mn-lt"/>
                <a:ea typeface="Source Sans Pro SemiBold" panose="020B0603030403020204" pitchFamily="34" charset="0"/>
                <a:cs typeface="+mj-cs"/>
              </a:rPr>
              <a:t> och utgå från platsens förutsättningar</a:t>
            </a:r>
          </a:p>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Stimulera till </a:t>
            </a:r>
            <a:r>
              <a:rPr lang="sv-SE" sz="2800" b="1" dirty="0">
                <a:latin typeface="+mj-lt"/>
                <a:ea typeface="Source Sans Pro SemiBold" panose="020B0603030403020204" pitchFamily="34" charset="0"/>
                <a:cs typeface="+mj-cs"/>
              </a:rPr>
              <a:t>engagemang och utveckling</a:t>
            </a:r>
          </a:p>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Förstärka </a:t>
            </a:r>
            <a:r>
              <a:rPr lang="sv-SE" sz="2800" b="1" dirty="0">
                <a:latin typeface="+mj-lt"/>
                <a:ea typeface="Source Sans Pro SemiBold" panose="020B0603030403020204" pitchFamily="34" charset="0"/>
                <a:cs typeface="+mj-cs"/>
              </a:rPr>
              <a:t>närhet</a:t>
            </a:r>
            <a:r>
              <a:rPr lang="sv-SE" sz="2800" b="1" dirty="0">
                <a:latin typeface="+mn-lt"/>
                <a:ea typeface="Source Sans Pro SemiBold" panose="020B0603030403020204" pitchFamily="34" charset="0"/>
                <a:cs typeface="+mj-cs"/>
              </a:rPr>
              <a:t> </a:t>
            </a:r>
            <a:r>
              <a:rPr lang="sv-SE" sz="2800" dirty="0">
                <a:latin typeface="+mn-lt"/>
                <a:ea typeface="Source Sans Pro SemiBold" panose="020B0603030403020204" pitchFamily="34" charset="0"/>
                <a:cs typeface="+mj-cs"/>
              </a:rPr>
              <a:t>och underlätta möten och rörelse</a:t>
            </a:r>
          </a:p>
          <a:p>
            <a:pPr marL="457200" lvl="0" indent="-457200">
              <a:buFont typeface="Arial" panose="020B0604020202020204" pitchFamily="34" charset="0"/>
              <a:buChar char="•"/>
            </a:pPr>
            <a:r>
              <a:rPr lang="sv-SE" sz="2800" dirty="0">
                <a:latin typeface="+mn-lt"/>
                <a:ea typeface="Source Sans Pro SemiBold" panose="020B0603030403020204" pitchFamily="34" charset="0"/>
                <a:cs typeface="+mj-cs"/>
              </a:rPr>
              <a:t>Ska associeras med </a:t>
            </a:r>
            <a:r>
              <a:rPr lang="sv-SE" sz="2800" b="1" dirty="0">
                <a:latin typeface="+mj-lt"/>
                <a:ea typeface="Source Sans Pro SemiBold" panose="020B0603030403020204" pitchFamily="34" charset="0"/>
                <a:cs typeface="+mj-cs"/>
              </a:rPr>
              <a:t>hållbar utveckling </a:t>
            </a:r>
            <a:endParaRPr lang="sv-SE" dirty="0"/>
          </a:p>
        </p:txBody>
      </p:sp>
      <p:sp>
        <p:nvSpPr>
          <p:cNvPr id="5" name="Rubrik 1">
            <a:extLst>
              <a:ext uri="{FF2B5EF4-FFF2-40B4-BE49-F238E27FC236}">
                <a16:creationId xmlns:a16="http://schemas.microsoft.com/office/drawing/2014/main" id="{F43B07A7-477A-48D7-84D5-9AEED14B45BD}"/>
              </a:ext>
            </a:extLst>
          </p:cNvPr>
          <p:cNvSpPr>
            <a:spLocks noGrp="1"/>
          </p:cNvSpPr>
          <p:nvPr>
            <p:ph type="title"/>
          </p:nvPr>
        </p:nvSpPr>
        <p:spPr>
          <a:xfrm>
            <a:off x="820640" y="687898"/>
            <a:ext cx="8714462" cy="1503854"/>
          </a:xfrm>
        </p:spPr>
        <p:txBody>
          <a:bodyPr>
            <a:normAutofit/>
          </a:bodyPr>
          <a:lstStyle/>
          <a:p>
            <a:r>
              <a:rPr lang="sv-SE" b="1" dirty="0"/>
              <a:t>St</a:t>
            </a:r>
            <a:r>
              <a:rPr lang="sv-SE" dirty="0"/>
              <a:t>adsbyggande i Uppsala ska:</a:t>
            </a:r>
          </a:p>
        </p:txBody>
      </p:sp>
    </p:spTree>
    <p:extLst>
      <p:ext uri="{BB962C8B-B14F-4D97-AF65-F5344CB8AC3E}">
        <p14:creationId xmlns:p14="http://schemas.microsoft.com/office/powerpoint/2010/main" val="356490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8E153-DBB6-4E12-805A-0E587E3A5563}"/>
              </a:ext>
            </a:extLst>
          </p:cNvPr>
          <p:cNvSpPr>
            <a:spLocks noGrp="1"/>
          </p:cNvSpPr>
          <p:nvPr>
            <p:ph type="title"/>
          </p:nvPr>
        </p:nvSpPr>
        <p:spPr>
          <a:xfrm>
            <a:off x="838200" y="1509031"/>
            <a:ext cx="9371646" cy="1503854"/>
          </a:xfrm>
        </p:spPr>
        <p:txBody>
          <a:bodyPr>
            <a:normAutofit/>
          </a:bodyPr>
          <a:lstStyle/>
          <a:p>
            <a:r>
              <a:rPr lang="sv-SE" dirty="0"/>
              <a:t>Varje projekt ska visa hur dessa mål tas om hand och utvecklas</a:t>
            </a:r>
          </a:p>
        </p:txBody>
      </p:sp>
      <p:sp>
        <p:nvSpPr>
          <p:cNvPr id="3" name="Platshållare för innehåll 2">
            <a:extLst>
              <a:ext uri="{FF2B5EF4-FFF2-40B4-BE49-F238E27FC236}">
                <a16:creationId xmlns:a16="http://schemas.microsoft.com/office/drawing/2014/main" id="{0D1657C2-1C43-4B55-B228-3FFD37DC950B}"/>
              </a:ext>
            </a:extLst>
          </p:cNvPr>
          <p:cNvSpPr>
            <a:spLocks noGrp="1"/>
          </p:cNvSpPr>
          <p:nvPr>
            <p:ph idx="1"/>
          </p:nvPr>
        </p:nvSpPr>
        <p:spPr>
          <a:xfrm>
            <a:off x="838200" y="3205164"/>
            <a:ext cx="8515525" cy="2256070"/>
          </a:xfrm>
        </p:spPr>
        <p:txBody>
          <a:bodyPr/>
          <a:lstStyle/>
          <a:p>
            <a:r>
              <a:rPr lang="sv-SE" dirty="0"/>
              <a:t> Mer utvecklat finner vi Uppsala kommuns övergripande ambitioner i Översiktsplan 2016, Innerstadsstrategin, Arkitekturpolicyn, Näringslivsprogrammet, Landsbygdsprogrammet, Policy för hållbar utveckling, markanvisningsstrategin samt i Uppsalas platsvarumärke.</a:t>
            </a:r>
          </a:p>
          <a:p>
            <a:endParaRPr lang="sv-SE" dirty="0"/>
          </a:p>
        </p:txBody>
      </p:sp>
    </p:spTree>
    <p:extLst>
      <p:ext uri="{BB962C8B-B14F-4D97-AF65-F5344CB8AC3E}">
        <p14:creationId xmlns:p14="http://schemas.microsoft.com/office/powerpoint/2010/main" val="65551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E7D61EE-0645-4E02-83E3-0F28877C1FA3}"/>
              </a:ext>
            </a:extLst>
          </p:cNvPr>
          <p:cNvSpPr>
            <a:spLocks noGrp="1"/>
          </p:cNvSpPr>
          <p:nvPr>
            <p:ph type="sldNum" sz="quarter" idx="4294967295"/>
          </p:nvPr>
        </p:nvSpPr>
        <p:spPr>
          <a:xfrm>
            <a:off x="9448800" y="6356350"/>
            <a:ext cx="2743200" cy="365125"/>
          </a:xfrm>
        </p:spPr>
        <p:txBody>
          <a:bodyPr/>
          <a:lstStyle/>
          <a:p>
            <a:fld id="{D02B33C2-54EE-4A44-9B78-6F01870CE737}" type="slidenum">
              <a:rPr lang="sv-SE" smtClean="0"/>
              <a:t>5</a:t>
            </a:fld>
            <a:endParaRPr lang="sv-SE"/>
          </a:p>
        </p:txBody>
      </p:sp>
    </p:spTree>
    <p:extLst>
      <p:ext uri="{BB962C8B-B14F-4D97-AF65-F5344CB8AC3E}">
        <p14:creationId xmlns:p14="http://schemas.microsoft.com/office/powerpoint/2010/main" val="2989602180"/>
      </p:ext>
    </p:extLst>
  </p:cSld>
  <p:clrMapOvr>
    <a:masterClrMapping/>
  </p:clrMapOvr>
</p:sld>
</file>

<file path=ppt/theme/theme1.xml><?xml version="1.0" encoding="utf-8"?>
<a:theme xmlns:a="http://schemas.openxmlformats.org/drawingml/2006/main" name="Tema Uppsala">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8A6E4131-D21F-4B91-A35B-AE34BC1DE3F5}"/>
    </a:ext>
  </a:extLst>
</a:theme>
</file>

<file path=ppt/theme/theme2.xml><?xml version="1.0" encoding="utf-8"?>
<a:theme xmlns:a="http://schemas.openxmlformats.org/drawingml/2006/main" name="Plommon avsnitt och innehåll">
  <a:themeElements>
    <a:clrScheme name="Uppsala kommun">
      <a:dk1>
        <a:sysClr val="windowText" lastClr="000000"/>
      </a:dk1>
      <a:lt1>
        <a:sysClr val="window" lastClr="FFFFFF"/>
      </a:lt1>
      <a:dk2>
        <a:srgbClr val="44546A"/>
      </a:dk2>
      <a:lt2>
        <a:srgbClr val="E7E6E6"/>
      </a:lt2>
      <a:accent1>
        <a:srgbClr val="45005C"/>
      </a:accent1>
      <a:accent2>
        <a:srgbClr val="202E45"/>
      </a:accent2>
      <a:accent3>
        <a:srgbClr val="00555C"/>
      </a:accent3>
      <a:accent4>
        <a:srgbClr val="FF3E9B"/>
      </a:accent4>
      <a:accent5>
        <a:srgbClr val="A6CE39"/>
      </a:accent5>
      <a:accent6>
        <a:srgbClr val="1C9CD8"/>
      </a:accent6>
      <a:hlink>
        <a:srgbClr val="0563C1"/>
      </a:hlink>
      <a:folHlink>
        <a:srgbClr val="954F72"/>
      </a:folHlink>
    </a:clrScheme>
    <a:fontScheme name="nya_ua_grund">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5331276B-8E80-4F6C-92C8-0613BB747260}"/>
    </a:ext>
  </a:extLst>
</a:theme>
</file>

<file path=ppt/theme/theme3.xml><?xml version="1.0" encoding="utf-8"?>
<a:theme xmlns:a="http://schemas.openxmlformats.org/drawingml/2006/main" name="Petrol avsnitt och innehåll">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C8B7EDDF-C2E4-448B-8E35-E736458000C3}"/>
    </a:ext>
  </a:extLst>
</a:theme>
</file>

<file path=ppt/theme/theme4.xml><?xml version="1.0" encoding="utf-8"?>
<a:theme xmlns:a="http://schemas.openxmlformats.org/drawingml/2006/main" name="Mossa avsnitt och innehåll">
  <a:themeElements>
    <a:clrScheme name="Anpassat 1">
      <a:dk1>
        <a:sysClr val="windowText" lastClr="000000"/>
      </a:dk1>
      <a:lt1>
        <a:sysClr val="window" lastClr="FFFFFF"/>
      </a:lt1>
      <a:dk2>
        <a:srgbClr val="44546A"/>
      </a:dk2>
      <a:lt2>
        <a:srgbClr val="E7E6E6"/>
      </a:lt2>
      <a:accent1>
        <a:srgbClr val="45005C"/>
      </a:accent1>
      <a:accent2>
        <a:srgbClr val="202E45"/>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585BE30E-0CDE-435E-A79F-CD6B6F9B5AC3}"/>
    </a:ext>
  </a:extLst>
</a:theme>
</file>

<file path=ppt/theme/theme5.xml><?xml version="1.0" encoding="utf-8"?>
<a:theme xmlns:a="http://schemas.openxmlformats.org/drawingml/2006/main" name="Bildlayout">
  <a:themeElements>
    <a:clrScheme name="Uppsala">
      <a:dk1>
        <a:sysClr val="windowText" lastClr="000000"/>
      </a:dk1>
      <a:lt1>
        <a:sysClr val="window" lastClr="FFFFFF"/>
      </a:lt1>
      <a:dk2>
        <a:srgbClr val="44546A"/>
      </a:dk2>
      <a:lt2>
        <a:srgbClr val="E7E6E6"/>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E9281D92-AC70-4869-891F-481606842C6E}"/>
    </a:ext>
  </a:extLst>
</a:theme>
</file>

<file path=ppt/theme/theme6.xml><?xml version="1.0" encoding="utf-8"?>
<a:theme xmlns:a="http://schemas.openxmlformats.org/drawingml/2006/main" name="Diagram">
  <a:themeElements>
    <a:clrScheme name="Grafer_Uppsala kommun">
      <a:dk1>
        <a:sysClr val="windowText" lastClr="000000"/>
      </a:dk1>
      <a:lt1>
        <a:sysClr val="window" lastClr="FFFFFF"/>
      </a:lt1>
      <a:dk2>
        <a:srgbClr val="44546A"/>
      </a:dk2>
      <a:lt2>
        <a:srgbClr val="E7E6E6"/>
      </a:lt2>
      <a:accent1>
        <a:srgbClr val="A6CE39"/>
      </a:accent1>
      <a:accent2>
        <a:srgbClr val="FF3E9B"/>
      </a:accent2>
      <a:accent3>
        <a:srgbClr val="1C9CD8"/>
      </a:accent3>
      <a:accent4>
        <a:srgbClr val="708E7D"/>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6D36657F-CE15-40FF-8131-37494F14E606}"/>
    </a:ext>
  </a:extLst>
</a:theme>
</file>

<file path=ppt/theme/theme7.xml><?xml version="1.0" encoding="utf-8"?>
<a:theme xmlns:a="http://schemas.openxmlformats.org/drawingml/2006/main" name="Avslutsbild_Uppsala">
  <a:themeElements>
    <a:clrScheme name="Uppsala">
      <a:dk1>
        <a:sysClr val="windowText" lastClr="000000"/>
      </a:dk1>
      <a:lt1>
        <a:sysClr val="window" lastClr="FFFFFF"/>
      </a:lt1>
      <a:dk2>
        <a:srgbClr val="44546A"/>
      </a:dk2>
      <a:lt2>
        <a:srgbClr val="FEDD00"/>
      </a:lt2>
      <a:accent1>
        <a:srgbClr val="45005C"/>
      </a:accent1>
      <a:accent2>
        <a:srgbClr val="2A285F"/>
      </a:accent2>
      <a:accent3>
        <a:srgbClr val="00555C"/>
      </a:accent3>
      <a:accent4>
        <a:srgbClr val="FF3E9B"/>
      </a:accent4>
      <a:accent5>
        <a:srgbClr val="A6CE39"/>
      </a:accent5>
      <a:accent6>
        <a:srgbClr val="1C9CD8"/>
      </a:accent6>
      <a:hlink>
        <a:srgbClr val="0563C1"/>
      </a:hlink>
      <a:folHlink>
        <a:srgbClr val="954F72"/>
      </a:folHlink>
    </a:clrScheme>
    <a:fontScheme name="Uppsala">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psala_mall_2018" id="{00366F4D-9E40-4C77-A761-C6E0543A46D5}" vid="{0F424464-7122-4C34-8721-AA454F8D074F}"/>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7460</TotalTime>
  <Words>389</Words>
  <Application>Microsoft Office PowerPoint</Application>
  <PresentationFormat>Bredbild</PresentationFormat>
  <Paragraphs>24</Paragraphs>
  <Slides>5</Slides>
  <Notes>0</Notes>
  <HiddenSlides>0</HiddenSlides>
  <MMClips>0</MMClips>
  <ScaleCrop>false</ScaleCrop>
  <HeadingPairs>
    <vt:vector size="6" baseType="variant">
      <vt:variant>
        <vt:lpstr>Använt teckensnitt</vt:lpstr>
      </vt:variant>
      <vt:variant>
        <vt:i4>6</vt:i4>
      </vt:variant>
      <vt:variant>
        <vt:lpstr>Tema</vt:lpstr>
      </vt:variant>
      <vt:variant>
        <vt:i4>7</vt:i4>
      </vt:variant>
      <vt:variant>
        <vt:lpstr>Bildrubriker</vt:lpstr>
      </vt:variant>
      <vt:variant>
        <vt:i4>5</vt:i4>
      </vt:variant>
    </vt:vector>
  </HeadingPairs>
  <TitlesOfParts>
    <vt:vector size="18" baseType="lpstr">
      <vt:lpstr>Arial</vt:lpstr>
      <vt:lpstr>Calibri</vt:lpstr>
      <vt:lpstr>Franklin Gothic Book</vt:lpstr>
      <vt:lpstr>Source Sans Pro</vt:lpstr>
      <vt:lpstr>Source Sans Pro SemiBold</vt:lpstr>
      <vt:lpstr>Source Sans Pro SemiBold</vt:lpstr>
      <vt:lpstr>Tema Uppsala</vt:lpstr>
      <vt:lpstr>Plommon avsnitt och innehåll</vt:lpstr>
      <vt:lpstr>Petrol avsnitt och innehåll</vt:lpstr>
      <vt:lpstr>Mossa avsnitt och innehåll</vt:lpstr>
      <vt:lpstr>Bildlayout</vt:lpstr>
      <vt:lpstr>Diagram</vt:lpstr>
      <vt:lpstr>Avslutsbild_Uppsala</vt:lpstr>
      <vt:lpstr>PowerPoint-presentation</vt:lpstr>
      <vt:lpstr>Mer Uppsala – vår stadsbyggnadsidé för en dynamisk stad i ständig utveckling</vt:lpstr>
      <vt:lpstr>Stadsbyggande i Uppsala ska:</vt:lpstr>
      <vt:lpstr>Varje projekt ska visa hur dessa mål tas om hand och utvecklas</vt:lpstr>
      <vt:lpstr>PowerPoint-presentation</vt:lpstr>
    </vt:vector>
  </TitlesOfParts>
  <Company>Uppsala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Ceder Staffan</dc:creator>
  <cp:lastModifiedBy>Vannfält Linda</cp:lastModifiedBy>
  <cp:revision>60</cp:revision>
  <cp:lastPrinted>2016-04-19T07:45:19Z</cp:lastPrinted>
  <dcterms:created xsi:type="dcterms:W3CDTF">2018-06-29T08:36:21Z</dcterms:created>
  <dcterms:modified xsi:type="dcterms:W3CDTF">2019-09-30T09:37:03Z</dcterms:modified>
</cp:coreProperties>
</file>